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AF5D-2CAA-4513-B466-80BBC8B6F6D1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1476-A0A7-4654-BDAA-9F6FE060D26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800200"/>
          </a:xfrm>
        </p:spPr>
        <p:txBody>
          <a:bodyPr>
            <a:normAutofit fontScale="92500" lnSpcReduction="10000"/>
          </a:bodyPr>
          <a:lstStyle/>
          <a:p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Zapraszamy do kontaktu w każdej sprawie: </a:t>
            </a:r>
          </a:p>
          <a:p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pedagodzy szkolni.</a:t>
            </a:r>
          </a:p>
          <a:p>
            <a:endParaRPr lang="pl-PL" sz="2400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r>
              <a:rPr lang="pl-PL" sz="15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Niniejszą prezentację udostępniłyśmy od  „Pani </a:t>
            </a:r>
            <a:r>
              <a:rPr lang="pl-PL" sz="1500" i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Informatik</a:t>
            </a:r>
            <a:r>
              <a:rPr lang="pl-PL" sz="15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” https://www.facebook.com/paniinformaTiK </a:t>
            </a:r>
          </a:p>
          <a:p>
            <a:r>
              <a:rPr lang="pl-PL" sz="15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na podstawie materiałów na licencji </a:t>
            </a:r>
            <a:r>
              <a:rPr lang="pl-PL" sz="1500" i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Creative</a:t>
            </a:r>
            <a:r>
              <a:rPr lang="pl-PL" sz="15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pl-PL" sz="1500" i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Commons</a:t>
            </a:r>
            <a:endParaRPr lang="pl-PL" sz="1500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84368" cy="443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</Words>
  <Application>Microsoft Office PowerPoint</Application>
  <PresentationFormat>Pokaz na ekranie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3</cp:revision>
  <dcterms:created xsi:type="dcterms:W3CDTF">2022-02-06T10:38:46Z</dcterms:created>
  <dcterms:modified xsi:type="dcterms:W3CDTF">2022-02-06T11:01:36Z</dcterms:modified>
</cp:coreProperties>
</file>